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37" r:id="rId5"/>
    <p:sldMasterId id="2147483762" r:id="rId6"/>
    <p:sldMasterId id="2147483774" r:id="rId7"/>
  </p:sldMasterIdLst>
  <p:notesMasterIdLst>
    <p:notesMasterId r:id="rId10"/>
  </p:notesMasterIdLst>
  <p:handoutMasterIdLst>
    <p:handoutMasterId r:id="rId11"/>
  </p:handoutMasterIdLst>
  <p:sldIdLst>
    <p:sldId id="322" r:id="rId8"/>
    <p:sldId id="32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522"/>
    <a:srgbClr val="996F8B"/>
    <a:srgbClr val="E3022E"/>
    <a:srgbClr val="F7E32A"/>
    <a:srgbClr val="DDF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59CB8-1A11-4ADD-8F07-9CCEBBEB8388}" v="3" dt="2022-03-29T16:27:30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Mercedes Suna Ladino" userId="ffba7071-5136-4ecf-9ecc-b556e443ea08" providerId="ADAL" clId="{2D959CB8-1A11-4ADD-8F07-9CCEBBEB8388}"/>
    <pc:docChg chg="custSel delSld modSld">
      <pc:chgData name="Martha Mercedes Suna Ladino" userId="ffba7071-5136-4ecf-9ecc-b556e443ea08" providerId="ADAL" clId="{2D959CB8-1A11-4ADD-8F07-9CCEBBEB8388}" dt="2022-03-29T16:27:30.357" v="174"/>
      <pc:docMkLst>
        <pc:docMk/>
      </pc:docMkLst>
      <pc:sldChg chg="del">
        <pc:chgData name="Martha Mercedes Suna Ladino" userId="ffba7071-5136-4ecf-9ecc-b556e443ea08" providerId="ADAL" clId="{2D959CB8-1A11-4ADD-8F07-9CCEBBEB8388}" dt="2022-03-29T15:32:44.768" v="0" actId="2696"/>
        <pc:sldMkLst>
          <pc:docMk/>
          <pc:sldMk cId="1100816408" sldId="258"/>
        </pc:sldMkLst>
      </pc:sldChg>
      <pc:sldChg chg="del">
        <pc:chgData name="Martha Mercedes Suna Ladino" userId="ffba7071-5136-4ecf-9ecc-b556e443ea08" providerId="ADAL" clId="{2D959CB8-1A11-4ADD-8F07-9CCEBBEB8388}" dt="2022-03-29T15:32:44.768" v="0" actId="2696"/>
        <pc:sldMkLst>
          <pc:docMk/>
          <pc:sldMk cId="3728927136" sldId="259"/>
        </pc:sldMkLst>
      </pc:sldChg>
      <pc:sldChg chg="del">
        <pc:chgData name="Martha Mercedes Suna Ladino" userId="ffba7071-5136-4ecf-9ecc-b556e443ea08" providerId="ADAL" clId="{2D959CB8-1A11-4ADD-8F07-9CCEBBEB8388}" dt="2022-03-29T15:32:44.768" v="0" actId="2696"/>
        <pc:sldMkLst>
          <pc:docMk/>
          <pc:sldMk cId="4120607850" sldId="314"/>
        </pc:sldMkLst>
      </pc:sldChg>
      <pc:sldChg chg="del">
        <pc:chgData name="Martha Mercedes Suna Ladino" userId="ffba7071-5136-4ecf-9ecc-b556e443ea08" providerId="ADAL" clId="{2D959CB8-1A11-4ADD-8F07-9CCEBBEB8388}" dt="2022-03-29T15:32:44.768" v="0" actId="2696"/>
        <pc:sldMkLst>
          <pc:docMk/>
          <pc:sldMk cId="345455049" sldId="318"/>
        </pc:sldMkLst>
      </pc:sldChg>
      <pc:sldChg chg="addSp modSp mod">
        <pc:chgData name="Martha Mercedes Suna Ladino" userId="ffba7071-5136-4ecf-9ecc-b556e443ea08" providerId="ADAL" clId="{2D959CB8-1A11-4ADD-8F07-9CCEBBEB8388}" dt="2022-03-29T16:27:26.510" v="173" actId="1076"/>
        <pc:sldMkLst>
          <pc:docMk/>
          <pc:sldMk cId="3842745864" sldId="322"/>
        </pc:sldMkLst>
        <pc:spChg chg="add mod">
          <ac:chgData name="Martha Mercedes Suna Ladino" userId="ffba7071-5136-4ecf-9ecc-b556e443ea08" providerId="ADAL" clId="{2D959CB8-1A11-4ADD-8F07-9CCEBBEB8388}" dt="2022-03-29T16:27:26.510" v="173" actId="1076"/>
          <ac:spMkLst>
            <pc:docMk/>
            <pc:sldMk cId="3842745864" sldId="322"/>
            <ac:spMk id="2" creationId="{DE6EBDDB-2176-4A0C-96BA-80547A97DE9F}"/>
          </ac:spMkLst>
        </pc:spChg>
        <pc:spChg chg="mod">
          <ac:chgData name="Martha Mercedes Suna Ladino" userId="ffba7071-5136-4ecf-9ecc-b556e443ea08" providerId="ADAL" clId="{2D959CB8-1A11-4ADD-8F07-9CCEBBEB8388}" dt="2022-03-29T15:33:07.174" v="9" actId="20577"/>
          <ac:spMkLst>
            <pc:docMk/>
            <pc:sldMk cId="3842745864" sldId="322"/>
            <ac:spMk id="5" creationId="{C6C3B2EC-DB52-4CDC-9A5B-9C47EB2F42AD}"/>
          </ac:spMkLst>
        </pc:spChg>
      </pc:sldChg>
      <pc:sldChg chg="addSp delSp modSp mod">
        <pc:chgData name="Martha Mercedes Suna Ladino" userId="ffba7071-5136-4ecf-9ecc-b556e443ea08" providerId="ADAL" clId="{2D959CB8-1A11-4ADD-8F07-9CCEBBEB8388}" dt="2022-03-29T16:27:30.357" v="174"/>
        <pc:sldMkLst>
          <pc:docMk/>
          <pc:sldMk cId="3004333023" sldId="323"/>
        </pc:sldMkLst>
        <pc:spChg chg="del">
          <ac:chgData name="Martha Mercedes Suna Ladino" userId="ffba7071-5136-4ecf-9ecc-b556e443ea08" providerId="ADAL" clId="{2D959CB8-1A11-4ADD-8F07-9CCEBBEB8388}" dt="2022-03-29T15:33:13.783" v="10" actId="478"/>
          <ac:spMkLst>
            <pc:docMk/>
            <pc:sldMk cId="3004333023" sldId="323"/>
            <ac:spMk id="13" creationId="{B02A446D-9649-4DDA-9FCB-7B7101C9CF6E}"/>
          </ac:spMkLst>
        </pc:spChg>
        <pc:spChg chg="add mod">
          <ac:chgData name="Martha Mercedes Suna Ladino" userId="ffba7071-5136-4ecf-9ecc-b556e443ea08" providerId="ADAL" clId="{2D959CB8-1A11-4ADD-8F07-9CCEBBEB8388}" dt="2022-03-29T16:27:30.357" v="174"/>
          <ac:spMkLst>
            <pc:docMk/>
            <pc:sldMk cId="3004333023" sldId="323"/>
            <ac:spMk id="13" creationId="{D5978877-EB52-4CDF-8901-EA8684832212}"/>
          </ac:spMkLst>
        </pc:spChg>
        <pc:spChg chg="add mod">
          <ac:chgData name="Martha Mercedes Suna Ladino" userId="ffba7071-5136-4ecf-9ecc-b556e443ea08" providerId="ADAL" clId="{2D959CB8-1A11-4ADD-8F07-9CCEBBEB8388}" dt="2022-03-29T15:33:14.558" v="11"/>
          <ac:spMkLst>
            <pc:docMk/>
            <pc:sldMk cId="3004333023" sldId="323"/>
            <ac:spMk id="14" creationId="{9E786BB7-49F9-44E8-9A7B-415B041E4895}"/>
          </ac:spMkLst>
        </pc:spChg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2989849136" sldId="324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664384987" sldId="325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1288973" sldId="326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2647171899" sldId="327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648883637" sldId="328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540284014" sldId="330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550424492" sldId="331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2262191257" sldId="336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469151313" sldId="343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4089732155" sldId="348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1063797292" sldId="349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2972117002" sldId="350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952213012" sldId="351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2654064685" sldId="352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2907164884" sldId="353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921373959" sldId="354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2696081191" sldId="355"/>
        </pc:sldMkLst>
      </pc:sldChg>
      <pc:sldChg chg="del">
        <pc:chgData name="Martha Mercedes Suna Ladino" userId="ffba7071-5136-4ecf-9ecc-b556e443ea08" providerId="ADAL" clId="{2D959CB8-1A11-4ADD-8F07-9CCEBBEB8388}" dt="2022-03-29T15:32:50.889" v="1" actId="47"/>
        <pc:sldMkLst>
          <pc:docMk/>
          <pc:sldMk cId="3239849097" sldId="356"/>
        </pc:sldMkLst>
      </pc:sldChg>
    </pc:docChg>
  </pc:docChgLst>
  <pc:docChgLst>
    <pc:chgData name="Flor Nancy Bermudez Gordillo" userId="41dff922-fa94-448e-89cc-3461611c4c38" providerId="ADAL" clId="{79B18D5A-3748-4614-A59A-78E38AE1FD1C}"/>
    <pc:docChg chg="modSld">
      <pc:chgData name="Flor Nancy Bermudez Gordillo" userId="41dff922-fa94-448e-89cc-3461611c4c38" providerId="ADAL" clId="{79B18D5A-3748-4614-A59A-78E38AE1FD1C}" dt="2022-03-29T16:46:50.919" v="3"/>
      <pc:docMkLst>
        <pc:docMk/>
      </pc:docMkLst>
      <pc:sldChg chg="modSp mod">
        <pc:chgData name="Flor Nancy Bermudez Gordillo" userId="41dff922-fa94-448e-89cc-3461611c4c38" providerId="ADAL" clId="{79B18D5A-3748-4614-A59A-78E38AE1FD1C}" dt="2022-03-29T16:46:50.919" v="3"/>
        <pc:sldMkLst>
          <pc:docMk/>
          <pc:sldMk cId="3842745864" sldId="322"/>
        </pc:sldMkLst>
        <pc:spChg chg="mod">
          <ac:chgData name="Flor Nancy Bermudez Gordillo" userId="41dff922-fa94-448e-89cc-3461611c4c38" providerId="ADAL" clId="{79B18D5A-3748-4614-A59A-78E38AE1FD1C}" dt="2022-03-29T16:46:50.919" v="3"/>
          <ac:spMkLst>
            <pc:docMk/>
            <pc:sldMk cId="3842745864" sldId="322"/>
            <ac:spMk id="2" creationId="{DE6EBDDB-2176-4A0C-96BA-80547A97DE9F}"/>
          </ac:spMkLst>
        </pc:spChg>
      </pc:sldChg>
      <pc:sldChg chg="modSp mod">
        <pc:chgData name="Flor Nancy Bermudez Gordillo" userId="41dff922-fa94-448e-89cc-3461611c4c38" providerId="ADAL" clId="{79B18D5A-3748-4614-A59A-78E38AE1FD1C}" dt="2022-03-29T16:46:33.077" v="2" actId="207"/>
        <pc:sldMkLst>
          <pc:docMk/>
          <pc:sldMk cId="3004333023" sldId="323"/>
        </pc:sldMkLst>
        <pc:spChg chg="mod">
          <ac:chgData name="Flor Nancy Bermudez Gordillo" userId="41dff922-fa94-448e-89cc-3461611c4c38" providerId="ADAL" clId="{79B18D5A-3748-4614-A59A-78E38AE1FD1C}" dt="2022-03-29T16:46:33.077" v="2" actId="207"/>
          <ac:spMkLst>
            <pc:docMk/>
            <pc:sldMk cId="3004333023" sldId="323"/>
            <ac:spMk id="13" creationId="{D5978877-EB52-4CDF-8901-EA86848322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028D6CB-7C63-449F-B2A7-EB3C93657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8C7DCC-ACE3-4A09-A60A-231F88110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9B670-7DBF-447C-9EFA-7FB6FD6E1CD6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AA3F19-60A4-43BF-89D1-8283536F3F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462BE-061E-4B24-92C8-1E1BEB239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699FA-0266-4487-B4DF-32C481E155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109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F501C-3536-4613-8FB0-C15085F81720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E610D-3775-4EB0-8D01-DA98A7869C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66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76B3C-7342-49C0-B3D1-284A1D8A7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00250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3D7897-3156-4E4F-ACD9-6E9F2FA22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7992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54C94-4DF5-4733-A9A9-79D14F70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0B190-BCED-48F4-9C23-2DC5C2DE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822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076FF-3918-4D37-B673-94DA68DE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8B2DBB-3098-4731-A199-D9B6E66A3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7315200" cy="4351338"/>
          </a:xfrm>
          <a:prstGeom prst="rect">
            <a:avLst/>
          </a:prstGeom>
        </p:spPr>
        <p:txBody>
          <a:bodyPr vert="vert27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79DFB3-F4EE-4B1D-A3D4-97D10435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24FAB-9862-422C-A110-983AFDD3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08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7474DF-E4C9-490A-BEFC-8C69DFF6E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66091" y="365125"/>
            <a:ext cx="2628900" cy="5811838"/>
          </a:xfrm>
        </p:spPr>
        <p:txBody>
          <a:bodyPr vert="vert270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55905F-827D-4EC0-BFA5-530C8617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0278" y="365125"/>
            <a:ext cx="5352222" cy="5811838"/>
          </a:xfrm>
          <a:prstGeom prst="rect">
            <a:avLst/>
          </a:prstGeom>
        </p:spPr>
        <p:txBody>
          <a:bodyPr vert="vert27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0A2FE-4701-4A65-AC73-691C1E35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189EB-202F-4F5D-B69B-7F147FCF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24965-5BF9-4470-AAAF-AA725FE5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C14E-39C9-4E53-B6AF-17346C4951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62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EE608-96C4-4A19-BA92-15FE9A49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F8A7EB-EB4C-49A4-BAA1-679E168D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D7DFA6-3FC0-49BF-9648-8C7CA147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1A536D-3937-4622-A3B9-AA282ED8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C14E-39C9-4E53-B6AF-17346C4951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589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40F4E-F1A9-40FB-AF47-9103D039A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2A4B29-1152-453A-8BC8-98BCA4BFE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66ACD3-31B3-4D14-88CD-99884AB0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812A0-FFA8-4022-8C03-78478492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D073F-F12B-4A27-8CBE-578D31D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77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68843-F7C9-45E6-9825-A2F504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49B836-0178-4BBA-B376-8D0E966A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DB6FC-DCDE-47A4-990B-361F2291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99957-5E68-49DE-BA52-F1FFF3C5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393225-620E-4546-BDEC-278CFE57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70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C5DBF-CFEE-4E87-A803-A0284F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67B08F-CD7D-4F65-8EED-03F07066C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28A808-D63A-4F14-8FFB-9A345C9B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1F5824-7923-4201-AB76-62276D17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B4C8A-379B-4A5A-B963-3C77E54F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9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AE5C9-FB09-4074-8315-528FBE3A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B9A35-9458-496D-BBC5-7F7C22DC9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EACEE4-66C6-4083-A874-FFF610479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7075D0-D1C0-406B-9CFD-D3A7AFA4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35FD9D-8415-413A-909F-F367A1CE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BAC7CD-D4FA-4C7E-981D-84A2B00A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68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EBFF8-3387-4EF9-B994-E4E66410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B88E74-B9B1-48F1-BB89-15592CD2C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BEE3D-0B60-4B45-94AB-CB5B4150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EC7267-E8EE-49EB-81FB-69BE4F985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D26211-51EA-4C90-ACA5-56E5B5AB6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74BFF2-FE43-4847-A3B9-2885E613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ABD489-F263-4B56-91D4-8C4B5D0D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8EBDA4-2FA5-4C76-8E6C-75B7BA25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02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BAE8F-2818-4E97-A810-FC01A3C8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7776CD-7C4A-4742-BC04-9AC76971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30CC1D-A467-4609-99A4-356C2A61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49CC71-FA30-431B-BEF0-5B9D2EB0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795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39FB05-95AE-4E0F-AEB1-12A57793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629DED-A5D1-4954-9344-1C5B2F0D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FFE5AB-B87B-4548-9D5E-22B88FA0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166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44CC0-EBE3-4DEC-9064-985253E3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1157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C5299-46D7-4521-BC87-99EE6AE0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11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76F821-9232-408A-A52B-7BAB864D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B545E-578F-4CAC-82D1-96EEC520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50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D0EF9-85AB-48EF-A3DF-F886C44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0EBB6-C5EE-4958-BF6C-57A0113E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808173-20B8-4024-8063-151391FC1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A02CF5-F433-402C-BBB3-68BAFC8E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D9D246-1771-4482-84C7-D76F4D97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242404-712E-4F2E-B862-59493F0E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08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E6B41-6A05-4338-82F2-F9528D6F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08F59D-3C5D-444C-932B-B6EDC81BB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AEA00C-8260-4E35-B5D2-B7602A949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A81965-BC1B-451E-93CF-2FA21EA6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5DA39-E1AE-4BF5-A483-7EE2C0D2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DB61A9-E439-49C4-BDC8-AB5466BA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220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925D4-CE4A-4274-A9AD-77C1DC51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F93011-7704-44C7-AA0F-F847CEA1E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82987-E3EE-410B-B75B-7B21A279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274CEB-4C4D-4083-A2C8-A28ACAAA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3F6080-B6E2-4D1D-BF07-1459869C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304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075285-4788-44CF-BFC5-6E9C23EA2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A802F-0FFA-413E-83B3-AE5A00FB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BA0AF8-C951-4CBA-8383-96D515FE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DD037-1322-4342-A231-684F2634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C69FD-CD63-4EEE-8B99-4DDEF2BD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05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576F4-57D9-4E32-BA24-B865CE37E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E19FC9-5075-4B61-A7A7-913736F3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7EFFA-C4B8-4B6C-B721-87D02F05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60599-82D0-4055-AE06-5D08CB19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5A9D5E-349E-4040-9831-AD460ACA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77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2113E-CBDC-4EAC-90EB-FBA6BF40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5375F-81C9-44C2-9330-B34E0A5EB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97690F-9681-4ED3-A416-23BB350A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C9ABB9-9A63-4A7F-B855-C5B19B79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247B4-AC23-49AE-93DC-3BD5CFF0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9005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81E8B-F2F9-455B-8DA1-9C8663E1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943A09-A9FD-4774-BC19-B14513EC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229D5E-A874-40FB-801D-FF8B591E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783EDC-61E9-405F-BFE0-0C8BFC77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4B921-5028-4143-AC0F-48FA2030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6072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18EA8-04B9-432F-B755-95161CCD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FFDB5-ECC6-4CB6-BE6E-AC6AFA789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CE0C0C-9AE6-490E-8847-D2409490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6BA92-45BD-4CFE-8F1F-5ACDA0EC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7ADA9A-7F6C-4A4A-BEFE-03D5554F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DD2001-9492-4F37-82BA-20943CA7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03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063F3-0C89-48A9-BCB5-63E033D9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8E8519-8E04-4517-855B-B1E45DDE6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E554D1-EF4E-4FF4-A1FA-04996E8BA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EA1EBE-BF15-4B84-8DDA-4A93C4977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F25636-C420-4644-B399-7B53E4AEA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9DEB5A-A9C1-45BB-8DC9-64B03D82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AEFA96-86F9-4798-9C66-E82CE243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DC09E-88EC-456E-9ABE-ADA05B66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383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05AE8-A1A6-4ED5-9391-36C3D163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E1E3DF-E8EF-45A4-A4F2-62B5056F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18C060-6AF7-4B75-AEF2-A82F6F3E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C06FA3-4B2A-48FF-9AD7-C338863F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44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82A56-1149-485A-A644-5D5F3A5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45129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F287-8C23-484D-ADD6-9015357D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42756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9D722-A94D-4FD2-BDFC-EF012127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15EFB4-9A79-4745-86BF-49207AE4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759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AB7758-DE4A-4528-9E30-B7DC68D5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76715E-8607-46E6-A3F3-A21D3F7D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D2FAEC-EE97-4AAB-8106-BE337805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8880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0F6C0-07ED-4ECD-9C79-830EB054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7F4B79-81E6-4966-85B0-3E831805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92CDB1-241E-40C4-A551-CB9D9DFA9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723643-1A35-410B-B47A-81290B43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5614CD-48E4-46E9-9078-E67EB908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84CC07-EB1B-4449-BCE5-872C3F32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034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F7587-AD07-46CE-8593-9777F60C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394803-8D70-4B11-B993-F6992C532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128A78-84A4-4763-92BC-FD52FF4C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3CE2E-6221-4421-8AC1-49E7CEA6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C854D8-FC92-4208-80EB-7E8A9328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DC6970-6367-4184-BCC2-9836F9C0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365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AB213-41F4-4F64-970C-FB943A63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3E7AD8-4532-4477-AB29-AB451874F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A1598-B2C2-4932-82DD-0EE3937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5C8A4-BCA4-4C91-9BB2-DBBC28E7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FA5F5-F28B-47D9-877B-440DBC65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072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5EB2C0-200C-4DFF-B1D3-3E8B71174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1574" y="365125"/>
            <a:ext cx="2628900" cy="5811838"/>
          </a:xfrm>
        </p:spPr>
        <p:txBody>
          <a:bodyPr vert="vert270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C16992-4498-4B08-8C1E-AC7803781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0" y="365125"/>
            <a:ext cx="7734300" cy="5811838"/>
          </a:xfrm>
        </p:spPr>
        <p:txBody>
          <a:bodyPr vert="vert27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B2E77-D7B9-4C72-97D6-C6E179E7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28F42-2494-4E78-B737-5FC75829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7ED88-219A-4CBF-B334-C1A106AE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82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D84F0-D0A8-4C21-ABF4-9CCE847A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AF418-37F2-4718-93CD-3C5E29CF9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8903F-B553-409D-BD5B-645F0D32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0D8846-9E21-44A5-BED3-9F78CA31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4F013-125D-46BA-A623-69AD151A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864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E0D05-90DD-43FD-AF01-0505AC6E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1A14A-3625-47A1-BDCA-189C2173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EAF0A-0EB9-4570-A208-8B7DE394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B56243-040F-47D9-8D5E-1BB784E2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0C0C6-406C-4084-A3E0-36CE9153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64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CF7AA-014C-416C-8C93-296D1203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3EC14-A79B-407B-A64A-D7B0797A6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F1F300-A9E3-4B3A-B8CB-5CC23A76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444D9E-C68B-4E99-AB52-F87FC125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EF7352-4E5C-4E95-A323-5A8C4ED4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6709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BFE25-E015-48FE-9059-E7B03F41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A657D-4560-4E2E-A88F-D95C3E86F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87CF8A-7E3B-4715-80F4-C001E082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A65386-8108-4B83-BB2F-5CCAB8B9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6A20B-953F-4947-A8C4-A6FDD429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07AC2-6337-4B78-9041-17912E6F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428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6AEA8-A1FD-4463-AA5C-52250438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89D-E78A-4FFC-82C4-F8EC0282C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3D82FB-3C2A-49C3-B821-5F16C0EC8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60B1EC-05AE-47A1-BBE2-61186A139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E45FF1-202C-41A7-B6E1-F6A234495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C9BC34-E262-4437-AA4D-8B1F0603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162DAB-04D9-4B2C-B3CD-5D50AD29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4C574A-FB6A-401D-A772-13366C8D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6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0F2D-305F-444D-A13A-DACBA2A4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9819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667EA-7C87-4A99-BD56-BB1A4AF88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74705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3609B9-264C-442A-8AC0-A8A7EDC84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0967" y="1825625"/>
            <a:ext cx="374705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1D7D6-2F1A-414B-AFC7-F383B3E5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C3C-2556-4134-AEC0-082DA4DC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199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B3998-5194-42B2-A32B-04231060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A90B31-FFD1-4E80-9808-4A6443A2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87DF2E-D28B-4642-AD81-2209773E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1E0A5A-C8E6-49E1-AA86-4D347465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342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C2F39D-4413-4DFC-B648-93E3926F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672460-F2BF-4F07-8A92-A060C0FA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2B7CBC-EF2B-479E-88BA-40DC6038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399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2FE47-D0A5-4C5A-B0EA-EC98770F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DE53D4-C1E5-4BA5-9EE6-F44B42FD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632012-B967-4CAB-ADF5-60AB9C790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CF842F-16E8-40AB-A91B-166CC9B1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4CD14-73A4-4466-BC6D-C696D8F6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2CD26-B91F-4426-B9AD-BDC5E2F5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36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36A33-1813-4A24-BDC0-45E92770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3E2881-762E-43F8-A1A3-0B3A25423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1C3331-38F8-4C02-9679-98532CFE0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E8A35A-6783-4C5B-AECB-5AE901EC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AFD7C8-45B9-400D-BD7E-8DD47411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77E047-D2F2-4488-9B61-06C39667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535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4091C-7160-416E-B371-2635E6EA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1F7344-22D7-49F9-A73C-54E7D8BAD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20BC0C-2B3A-47B0-9AF2-4C3D7AB1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30531-49DB-433D-881C-4B472998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97B75E-06DA-478A-9DA0-7136883D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081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DE23D3-C6F8-4E36-8B51-15801C22E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74175A-2D30-49B1-AED5-A871374C2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EEE08-C62D-414C-A2BD-B147A5E1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84796-FBDB-4B01-8658-B891A7EC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15C7BE-E2DC-4213-9E05-3A4624D9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97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5E523-4739-4991-96DB-6F9ACF8F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48257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69CFD4-57F8-4736-8BC2-DC8E1507C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6133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2E22DB-192F-4C5A-AEFD-9D9618CAF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6133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381FFC-C1FC-4C3A-92C0-4F1D96F95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1270" y="1690688"/>
            <a:ext cx="363109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D8F54B-2194-4A6A-BEA9-8F69B0B8A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1270" y="2514600"/>
            <a:ext cx="363109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78C044-99A7-4606-BB64-4DFAEE58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0D97F3-67CF-4D96-8F68-F7E98587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5" y="635165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1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75BDB-C6A9-45DF-8E17-5F3BCCD9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44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02D65D-CE88-434C-9037-80C8F384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FBBAD5-4B46-48C0-87D8-A946624E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92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A0216E-0FAB-4FBF-ACAB-E0E79130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6D3F17-4FD0-45DD-905A-C67F8E14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180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E5D9B-0D70-4E93-8722-44DF31AA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BF3772-AD01-4FA9-9EBE-884C18E9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457200"/>
            <a:ext cx="3182178" cy="54117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23F5AC-D76D-4E93-B885-36DAEE5B8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0BA37B-15B7-4387-9C2C-5A8A3AD7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6A4837-D378-49A3-BE6B-8EEB826D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68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B5101-DAC9-44C6-8B87-586EAA50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637EE9-8909-4861-A441-4DB954826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0"/>
            <a:ext cx="71247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E59800-AFEF-46E3-BAC2-BCB9EECC3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7C25D-A6AB-42CF-8152-C352090A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72DE7-25D7-46DD-8624-485F3EB1D3BE}" type="datetimeFigureOut">
              <a:rPr lang="es-CO" smtClean="0"/>
              <a:t>29/03/2022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055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0B5FA0-3D1C-4EA9-93B8-CBDD2496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884FD-1FE6-4F79-92B4-3BF67CD63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DA602B-F4E9-4FD1-A964-C6A0A3AFA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7D72DE7-25D7-46DD-8624-485F3EB1D3BE}" type="datetimeFigureOut">
              <a:rPr lang="es-CO" smtClean="0"/>
              <a:pPr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7C11D-2109-4233-9285-691CEC510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9E88E-4E10-4855-9C65-D8F68F6BA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C14E-39C9-4E53-B6AF-17346C49513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Imagen que contiene tarjeta de presentación, dibujo&#10;&#10;Descripción generada automáticamente">
            <a:extLst>
              <a:ext uri="{FF2B5EF4-FFF2-40B4-BE49-F238E27FC236}">
                <a16:creationId xmlns:a16="http://schemas.microsoft.com/office/drawing/2014/main" id="{80EDC90A-74AE-48A5-A76A-D765BA440F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4086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3022E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0C39CB-5F8C-4A96-BF5E-2FAEA0F1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365125"/>
            <a:ext cx="108336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837863-A4A8-491C-B235-9A41A23E7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148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338B8-CCAA-4EA7-A0C5-345411354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18BF-B1E4-4FBD-A2FB-EAD71170AA68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2C88FD-175E-4822-B1C6-16F2AAED7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1E241-E74E-4C45-A965-99E9FEC8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32B5-5418-4118-952B-4E17E4C1C0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7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20000"/>
              <a:lumOff val="80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20000"/>
              <a:lumOff val="80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20000"/>
              <a:lumOff val="80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20000"/>
              <a:lumOff val="8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6BE5A0-408A-492B-8CBE-25AB33AE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8D2AF-803F-41FC-9E9F-7BD07701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4053AB-5F85-4DCB-8C40-E8320B1D9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B5D0-BF43-4733-915F-45A54579A94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1B114-89B5-447D-B5AC-AE5B76C19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91F7B6-E0CA-4468-A624-40B7AE9EE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3022E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E8C66E-207C-4A2A-AC7D-BAF92AAB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BB64B6-3FA1-4E4F-BF84-FC9A7151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DDEA98-ACAB-44B4-8A70-53259F126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C2D7-4C80-4826-B78D-4BFDBD8A0EF9}" type="datetimeFigureOut">
              <a:rPr lang="es-CO" smtClean="0"/>
              <a:t>29/03/2022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F0FB78-FD54-408A-9613-685DD4F57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93663-BE3F-488F-B17C-F6EF96BB4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B0F9-EF27-49CC-9545-B39B94CF04A7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Imagen que contiene bandera&#10;&#10;Descripción generada automáticamente">
            <a:extLst>
              <a:ext uri="{FF2B5EF4-FFF2-40B4-BE49-F238E27FC236}">
                <a16:creationId xmlns:a16="http://schemas.microsoft.com/office/drawing/2014/main" id="{DA557319-1EDF-4D49-80FC-076783ACEC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4714231"/>
            <a:ext cx="838200" cy="2153708"/>
          </a:xfrm>
          <a:prstGeom prst="rect">
            <a:avLst/>
          </a:prstGeom>
        </p:spPr>
      </p:pic>
      <p:pic>
        <p:nvPicPr>
          <p:cNvPr id="12" name="Imagen 11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C9159493-2474-483E-AC41-EF35CC3B96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911958"/>
            <a:ext cx="1394791" cy="7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3022E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Carta%20de%20representaci&#243;n.docx" TargetMode="External"/><Relationship Id="rId2" Type="http://schemas.openxmlformats.org/officeDocument/2006/relationships/hyperlink" Target="FORMATO%20COMPROMISO%20CUMPLIMIENTO%20C&#211;DIGO%20DE%20&#201;TICA%20DEL%20AUDITOR%20INTERNO.docx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 Título">
            <a:extLst>
              <a:ext uri="{FF2B5EF4-FFF2-40B4-BE49-F238E27FC236}">
                <a16:creationId xmlns:a16="http://schemas.microsoft.com/office/drawing/2014/main" id="{C6C3B2EC-DB52-4CDC-9A5B-9C47EB2F42AD}"/>
              </a:ext>
            </a:extLst>
          </p:cNvPr>
          <p:cNvSpPr txBox="1">
            <a:spLocks/>
          </p:cNvSpPr>
          <p:nvPr/>
        </p:nvSpPr>
        <p:spPr>
          <a:xfrm>
            <a:off x="293511" y="341330"/>
            <a:ext cx="10859912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E302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Seguimiento Instrumentos Técnicos de Auditoría Interna</a:t>
            </a:r>
            <a:endParaRPr lang="es-CO" b="1" dirty="0">
              <a:solidFill>
                <a:srgbClr val="E3022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Diagrama de flujo: documento 2">
            <a:extLst>
              <a:ext uri="{FF2B5EF4-FFF2-40B4-BE49-F238E27FC236}">
                <a16:creationId xmlns:a16="http://schemas.microsoft.com/office/drawing/2014/main" id="{B049BB76-0CE4-4501-9C28-F6189DA23404}"/>
              </a:ext>
            </a:extLst>
          </p:cNvPr>
          <p:cNvSpPr/>
          <p:nvPr/>
        </p:nvSpPr>
        <p:spPr>
          <a:xfrm>
            <a:off x="585016" y="2081332"/>
            <a:ext cx="1516477" cy="1293733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latin typeface="Arial" panose="020B0604020202020204" pitchFamily="34" charset="0"/>
                <a:cs typeface="Arial" panose="020B0604020202020204" pitchFamily="34" charset="0"/>
              </a:rPr>
              <a:t>Código de Ética del Auditor Interno</a:t>
            </a:r>
            <a:endParaRPr lang="es-CO" sz="17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2BFF551-FB74-458F-AC6B-535B4355C666}"/>
              </a:ext>
            </a:extLst>
          </p:cNvPr>
          <p:cNvSpPr/>
          <p:nvPr/>
        </p:nvSpPr>
        <p:spPr>
          <a:xfrm>
            <a:off x="2167471" y="2479981"/>
            <a:ext cx="406400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8096081-FDA2-45FF-81EA-CD7B7C3F2C89}"/>
              </a:ext>
            </a:extLst>
          </p:cNvPr>
          <p:cNvSpPr/>
          <p:nvPr/>
        </p:nvSpPr>
        <p:spPr>
          <a:xfrm>
            <a:off x="2660416" y="1845954"/>
            <a:ext cx="2453452" cy="177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Promover el cumplimiento de  estándares de conducta en el ejercicio de las funciones a cargo de los auditores internos</a:t>
            </a:r>
            <a:endParaRPr lang="es-CO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9E9E827-A0AC-46AF-AD34-199C1DD5066C}"/>
              </a:ext>
            </a:extLst>
          </p:cNvPr>
          <p:cNvSpPr/>
          <p:nvPr/>
        </p:nvSpPr>
        <p:spPr>
          <a:xfrm>
            <a:off x="5236164" y="2479981"/>
            <a:ext cx="436628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DCE37BF-DB3C-4F26-91A4-CACCE55C59A5}"/>
              </a:ext>
            </a:extLst>
          </p:cNvPr>
          <p:cNvSpPr/>
          <p:nvPr/>
        </p:nvSpPr>
        <p:spPr>
          <a:xfrm>
            <a:off x="5715549" y="1983985"/>
            <a:ext cx="1505191" cy="1293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Adoptado mediante Resolución No.SHD-000072 del 5/06/2018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71AF4BDA-4219-4B5F-9803-A014B48A88CB}"/>
              </a:ext>
            </a:extLst>
          </p:cNvPr>
          <p:cNvSpPr/>
          <p:nvPr/>
        </p:nvSpPr>
        <p:spPr>
          <a:xfrm>
            <a:off x="7312531" y="2209044"/>
            <a:ext cx="421195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5CD2CADB-9FF5-4708-80E7-70D862667F36}"/>
              </a:ext>
            </a:extLst>
          </p:cNvPr>
          <p:cNvSpPr/>
          <p:nvPr/>
        </p:nvSpPr>
        <p:spPr>
          <a:xfrm rot="2351572">
            <a:off x="7310555" y="2898980"/>
            <a:ext cx="386408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FD505AE-70F5-4370-845C-BEE9FF7EB226}"/>
              </a:ext>
            </a:extLst>
          </p:cNvPr>
          <p:cNvSpPr/>
          <p:nvPr/>
        </p:nvSpPr>
        <p:spPr>
          <a:xfrm>
            <a:off x="7762889" y="1905820"/>
            <a:ext cx="1742383" cy="913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Declaración posible conflicto de intereses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23FFCCB-5805-4D1A-BB9A-D5826513E60D}"/>
              </a:ext>
            </a:extLst>
          </p:cNvPr>
          <p:cNvSpPr/>
          <p:nvPr/>
        </p:nvSpPr>
        <p:spPr>
          <a:xfrm>
            <a:off x="7786779" y="2962999"/>
            <a:ext cx="1742383" cy="913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Compromiso cumplimiento Código de Ética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A470E469-C435-4BC6-9A21-ABA1C7D3B441}"/>
              </a:ext>
            </a:extLst>
          </p:cNvPr>
          <p:cNvSpPr/>
          <p:nvPr/>
        </p:nvSpPr>
        <p:spPr>
          <a:xfrm>
            <a:off x="9621526" y="3184533"/>
            <a:ext cx="421195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1517488-5089-4A4F-91FE-27F8885AC22B}"/>
              </a:ext>
            </a:extLst>
          </p:cNvPr>
          <p:cNvSpPr/>
          <p:nvPr/>
        </p:nvSpPr>
        <p:spPr>
          <a:xfrm>
            <a:off x="10135085" y="2962999"/>
            <a:ext cx="1623722" cy="1063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Formato Compromiso Cumplimiento Código De Ética Del Auditor </a:t>
            </a:r>
            <a:r>
              <a:rPr lang="es-C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Interno.Docx</a:t>
            </a:r>
            <a:endParaRPr lang="es-C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iagrama de flujo: documento 27">
            <a:extLst>
              <a:ext uri="{FF2B5EF4-FFF2-40B4-BE49-F238E27FC236}">
                <a16:creationId xmlns:a16="http://schemas.microsoft.com/office/drawing/2014/main" id="{4B3D83F5-979A-4529-8F61-D04FFF3A25B7}"/>
              </a:ext>
            </a:extLst>
          </p:cNvPr>
          <p:cNvSpPr/>
          <p:nvPr/>
        </p:nvSpPr>
        <p:spPr>
          <a:xfrm>
            <a:off x="609603" y="4391926"/>
            <a:ext cx="1845634" cy="1293733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latin typeface="Arial" panose="020B0604020202020204" pitchFamily="34" charset="0"/>
                <a:cs typeface="Arial" panose="020B0604020202020204" pitchFamily="34" charset="0"/>
              </a:rPr>
              <a:t>Carta de Representación</a:t>
            </a:r>
            <a:endParaRPr lang="es-CO" sz="1700" dirty="0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B6964B06-0872-4DA5-83C9-C0DEE717CABF}"/>
              </a:ext>
            </a:extLst>
          </p:cNvPr>
          <p:cNvSpPr/>
          <p:nvPr/>
        </p:nvSpPr>
        <p:spPr>
          <a:xfrm>
            <a:off x="2553306" y="4790575"/>
            <a:ext cx="406400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D753D0B-CEDA-4A45-B09C-3BA1684694C5}"/>
              </a:ext>
            </a:extLst>
          </p:cNvPr>
          <p:cNvSpPr/>
          <p:nvPr/>
        </p:nvSpPr>
        <p:spPr>
          <a:xfrm>
            <a:off x="3046251" y="4156548"/>
            <a:ext cx="2453452" cy="177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Documento donde se establece la veracidad, calidad y oportunidad de la información que deben suministrar los auditados</a:t>
            </a:r>
            <a:endParaRPr lang="es-CO" dirty="0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A0F63B6B-5467-4C9B-B6D2-820A7EAF3C8D}"/>
              </a:ext>
            </a:extLst>
          </p:cNvPr>
          <p:cNvSpPr/>
          <p:nvPr/>
        </p:nvSpPr>
        <p:spPr>
          <a:xfrm>
            <a:off x="5621999" y="4790575"/>
            <a:ext cx="436628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925FC1F2-E916-4F12-908D-CE2F20CAAE65}"/>
              </a:ext>
            </a:extLst>
          </p:cNvPr>
          <p:cNvSpPr/>
          <p:nvPr/>
        </p:nvSpPr>
        <p:spPr>
          <a:xfrm>
            <a:off x="6101384" y="4294579"/>
            <a:ext cx="1505191" cy="1293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Incluida en el procedimiento de Auditoría de Gestión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228261C1-2109-43AD-BAF8-4997819CCD83}"/>
              </a:ext>
            </a:extLst>
          </p:cNvPr>
          <p:cNvSpPr/>
          <p:nvPr/>
        </p:nvSpPr>
        <p:spPr>
          <a:xfrm>
            <a:off x="7787061" y="4730533"/>
            <a:ext cx="421195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92602FD-04D9-4F7C-82C1-A1F3BA95FA5F}"/>
              </a:ext>
            </a:extLst>
          </p:cNvPr>
          <p:cNvSpPr/>
          <p:nvPr/>
        </p:nvSpPr>
        <p:spPr>
          <a:xfrm>
            <a:off x="8409396" y="4525112"/>
            <a:ext cx="2424260" cy="106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Formato carta de representación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0BF02B7-D6C2-4832-9434-3F7607C371A5}"/>
              </a:ext>
            </a:extLst>
          </p:cNvPr>
          <p:cNvSpPr/>
          <p:nvPr/>
        </p:nvSpPr>
        <p:spPr>
          <a:xfrm>
            <a:off x="9949072" y="1905820"/>
            <a:ext cx="1505191" cy="8418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Incluida en el procedimiento de Auditoría de Gestión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DE0849B8-90F7-4D88-A614-79401F7B0463}"/>
              </a:ext>
            </a:extLst>
          </p:cNvPr>
          <p:cNvSpPr/>
          <p:nvPr/>
        </p:nvSpPr>
        <p:spPr>
          <a:xfrm>
            <a:off x="9527877" y="2172773"/>
            <a:ext cx="421195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6EBDDB-2176-4A0C-96BA-80547A97DE9F}"/>
              </a:ext>
            </a:extLst>
          </p:cNvPr>
          <p:cNvSpPr txBox="1"/>
          <p:nvPr/>
        </p:nvSpPr>
        <p:spPr>
          <a:xfrm>
            <a:off x="1798409" y="6319963"/>
            <a:ext cx="933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Presentación realizada en el Comité Institucional de Coordinación de Control Interno del 21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38427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4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documento 2">
            <a:extLst>
              <a:ext uri="{FF2B5EF4-FFF2-40B4-BE49-F238E27FC236}">
                <a16:creationId xmlns:a16="http://schemas.microsoft.com/office/drawing/2014/main" id="{B049BB76-0CE4-4501-9C28-F6189DA23404}"/>
              </a:ext>
            </a:extLst>
          </p:cNvPr>
          <p:cNvSpPr/>
          <p:nvPr/>
        </p:nvSpPr>
        <p:spPr>
          <a:xfrm>
            <a:off x="1544572" y="2081332"/>
            <a:ext cx="1516477" cy="1293733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latin typeface="Arial" panose="020B0604020202020204" pitchFamily="34" charset="0"/>
                <a:cs typeface="Arial" panose="020B0604020202020204" pitchFamily="34" charset="0"/>
              </a:rPr>
              <a:t>Estatuto de Auditoría</a:t>
            </a:r>
            <a:endParaRPr lang="es-CO" sz="17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2BFF551-FB74-458F-AC6B-535B4355C666}"/>
              </a:ext>
            </a:extLst>
          </p:cNvPr>
          <p:cNvSpPr/>
          <p:nvPr/>
        </p:nvSpPr>
        <p:spPr>
          <a:xfrm>
            <a:off x="3127027" y="2479981"/>
            <a:ext cx="406400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8096081-FDA2-45FF-81EA-CD7B7C3F2C89}"/>
              </a:ext>
            </a:extLst>
          </p:cNvPr>
          <p:cNvSpPr/>
          <p:nvPr/>
        </p:nvSpPr>
        <p:spPr>
          <a:xfrm>
            <a:off x="3619972" y="1845954"/>
            <a:ext cx="3926160" cy="177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Establecer el propósito, la autoridad y la responsabilidad de la función de auditoría interna a cargo de la OCI de la SDH, con el fin de que la misma, mediante el ejercicio metódico, disciplinado e independiente de diversas actividades agregue valor y contribuya al logro de los objetivos de la entidad</a:t>
            </a:r>
            <a:endParaRPr lang="es-CO" sz="14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9E9E827-A0AC-46AF-AD34-199C1DD5066C}"/>
              </a:ext>
            </a:extLst>
          </p:cNvPr>
          <p:cNvSpPr/>
          <p:nvPr/>
        </p:nvSpPr>
        <p:spPr>
          <a:xfrm>
            <a:off x="7762553" y="2472828"/>
            <a:ext cx="436628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DCE37BF-DB3C-4F26-91A4-CACCE55C59A5}"/>
              </a:ext>
            </a:extLst>
          </p:cNvPr>
          <p:cNvSpPr/>
          <p:nvPr/>
        </p:nvSpPr>
        <p:spPr>
          <a:xfrm>
            <a:off x="8218938" y="2081331"/>
            <a:ext cx="1701856" cy="1293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Adoptado mediante Resolución No.SHD-000072 del 5/06/2018</a:t>
            </a:r>
          </a:p>
        </p:txBody>
      </p:sp>
      <p:sp>
        <p:nvSpPr>
          <p:cNvPr id="28" name="Diagrama de flujo: documento 27">
            <a:extLst>
              <a:ext uri="{FF2B5EF4-FFF2-40B4-BE49-F238E27FC236}">
                <a16:creationId xmlns:a16="http://schemas.microsoft.com/office/drawing/2014/main" id="{4B3D83F5-979A-4529-8F61-D04FFF3A25B7}"/>
              </a:ext>
            </a:extLst>
          </p:cNvPr>
          <p:cNvSpPr/>
          <p:nvPr/>
        </p:nvSpPr>
        <p:spPr>
          <a:xfrm>
            <a:off x="1128889" y="4391926"/>
            <a:ext cx="1845634" cy="1293733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latin typeface="Arial" panose="020B0604020202020204" pitchFamily="34" charset="0"/>
                <a:cs typeface="Arial" panose="020B0604020202020204" pitchFamily="34" charset="0"/>
              </a:rPr>
              <a:t>Plan Anual de Auditoría - PAA</a:t>
            </a:r>
            <a:endParaRPr lang="es-CO" sz="1700" dirty="0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B6964B06-0872-4DA5-83C9-C0DEE717CABF}"/>
              </a:ext>
            </a:extLst>
          </p:cNvPr>
          <p:cNvSpPr/>
          <p:nvPr/>
        </p:nvSpPr>
        <p:spPr>
          <a:xfrm>
            <a:off x="3072592" y="4790575"/>
            <a:ext cx="406400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D753D0B-CEDA-4A45-B09C-3BA1684694C5}"/>
              </a:ext>
            </a:extLst>
          </p:cNvPr>
          <p:cNvSpPr/>
          <p:nvPr/>
        </p:nvSpPr>
        <p:spPr>
          <a:xfrm>
            <a:off x="3692586" y="4173485"/>
            <a:ext cx="3926160" cy="177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Documento formulado por el equipo de la OCI, cuya finalidad es planificar y establecer los objetivos a cumplir anualmente para evaluar y mejorar la eficacia de los procesos de operación, control y gestión y desempeño.  </a:t>
            </a:r>
            <a:endParaRPr lang="es-CO" sz="1500" dirty="0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228261C1-2109-43AD-BAF8-4997819CCD83}"/>
              </a:ext>
            </a:extLst>
          </p:cNvPr>
          <p:cNvSpPr/>
          <p:nvPr/>
        </p:nvSpPr>
        <p:spPr>
          <a:xfrm>
            <a:off x="7778667" y="4775760"/>
            <a:ext cx="421195" cy="42182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92602FD-04D9-4F7C-82C1-A1F3BA95FA5F}"/>
              </a:ext>
            </a:extLst>
          </p:cNvPr>
          <p:cNvSpPr/>
          <p:nvPr/>
        </p:nvSpPr>
        <p:spPr>
          <a:xfrm>
            <a:off x="8413456" y="4486323"/>
            <a:ext cx="1742383" cy="9135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Aprobado CICCI 27 enero</a:t>
            </a:r>
          </a:p>
        </p:txBody>
      </p:sp>
      <p:sp>
        <p:nvSpPr>
          <p:cNvPr id="14" name="32 Título">
            <a:extLst>
              <a:ext uri="{FF2B5EF4-FFF2-40B4-BE49-F238E27FC236}">
                <a16:creationId xmlns:a16="http://schemas.microsoft.com/office/drawing/2014/main" id="{9E786BB7-49F9-44E8-9A7B-415B041E4895}"/>
              </a:ext>
            </a:extLst>
          </p:cNvPr>
          <p:cNvSpPr txBox="1">
            <a:spLocks/>
          </p:cNvSpPr>
          <p:nvPr/>
        </p:nvSpPr>
        <p:spPr>
          <a:xfrm>
            <a:off x="293511" y="341330"/>
            <a:ext cx="10859912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E302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Seguimiento Instrumentos Técnicos de Auditoría Interna</a:t>
            </a:r>
            <a:endParaRPr lang="es-CO" b="1" dirty="0">
              <a:solidFill>
                <a:srgbClr val="E3022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978877-EB52-4CDF-8901-EA8684832212}"/>
              </a:ext>
            </a:extLst>
          </p:cNvPr>
          <p:cNvSpPr txBox="1"/>
          <p:nvPr/>
        </p:nvSpPr>
        <p:spPr>
          <a:xfrm>
            <a:off x="1798409" y="6319963"/>
            <a:ext cx="933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Presentación realizada en el Comité Institucional de Coordinación de Control Interno del 21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30043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28" grpId="0" animBg="1"/>
      <p:bldP spid="29" grpId="0" animBg="1"/>
      <p:bldP spid="30" grpId="0" animBg="1"/>
      <p:bldP spid="37" grpId="0" animBg="1"/>
      <p:bldP spid="40" grpId="0" animBg="1"/>
    </p:bldLst>
  </p:timing>
</p:sld>
</file>

<file path=ppt/theme/theme1.xml><?xml version="1.0" encoding="utf-8"?>
<a:theme xmlns:a="http://schemas.openxmlformats.org/drawingml/2006/main" name="Diseño personalizado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27CE52DDC0E94E86F0A2A2C8CC63E3" ma:contentTypeVersion="10" ma:contentTypeDescription="Crear nuevo documento." ma:contentTypeScope="" ma:versionID="96e360dd8ea2e2460176f2148e3fbee5">
  <xsd:schema xmlns:xsd="http://www.w3.org/2001/XMLSchema" xmlns:xs="http://www.w3.org/2001/XMLSchema" xmlns:p="http://schemas.microsoft.com/office/2006/metadata/properties" xmlns:ns2="c2975f22-5573-4c94-966f-eae71ae7196d" xmlns:ns3="1d125ab3-83f6-44bb-92de-57fdfa34ba27" targetNamespace="http://schemas.microsoft.com/office/2006/metadata/properties" ma:root="true" ma:fieldsID="3d18b98343a3716d640981296f90a9b1" ns2:_="" ns3:_="">
    <xsd:import namespace="c2975f22-5573-4c94-966f-eae71ae7196d"/>
    <xsd:import namespace="1d125ab3-83f6-44bb-92de-57fdfa34ba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75f22-5573-4c94-966f-eae71ae71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25ab3-83f6-44bb-92de-57fdfa34ba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3C54B3-8768-417B-9828-AF8504F9D024}">
  <ds:schemaRefs>
    <ds:schemaRef ds:uri="1d125ab3-83f6-44bb-92de-57fdfa34ba27"/>
    <ds:schemaRef ds:uri="c2975f22-5573-4c94-966f-eae71ae719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52AFBD-B311-4737-8E49-9A2CACE8CE29}">
  <ds:schemaRefs>
    <ds:schemaRef ds:uri="1d125ab3-83f6-44bb-92de-57fdfa34ba27"/>
    <ds:schemaRef ds:uri="c2975f22-5573-4c94-966f-eae71ae719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C27512-7C5A-46D8-91CE-0983256D5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255</Words>
  <Application>Microsoft Office PowerPoint</Application>
  <PresentationFormat>Panorámica</PresentationFormat>
  <Paragraphs>21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72 Light</vt:lpstr>
      <vt:lpstr>Arial</vt:lpstr>
      <vt:lpstr>Arial Narrow</vt:lpstr>
      <vt:lpstr>Calibri</vt:lpstr>
      <vt:lpstr>Diseño personalizado</vt:lpstr>
      <vt:lpstr>1_Tema de Office</vt:lpstr>
      <vt:lpstr>1_Diseño personalizado</vt:lpstr>
      <vt:lpstr>2_Diseño personalizado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linda herrera cortes</dc:creator>
  <cp:lastModifiedBy>Flor Nancy Bermudez Gordillo</cp:lastModifiedBy>
  <cp:revision>114</cp:revision>
  <dcterms:created xsi:type="dcterms:W3CDTF">2020-05-27T00:16:04Z</dcterms:created>
  <dcterms:modified xsi:type="dcterms:W3CDTF">2022-03-29T16:47:00Z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0x010100B727CE52DDC0E94E86F0A2A2C8CC63E3</vt:lpwstr>
  </property>
</Properties>
</file>